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7" r:id="rId5"/>
    <p:sldId id="26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814-F039-4B41-87A8-31B7A8A1B4A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6F-1E09-432E-9834-48B139D4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3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814-F039-4B41-87A8-31B7A8A1B4A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6F-1E09-432E-9834-48B139D4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814-F039-4B41-87A8-31B7A8A1B4A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6F-1E09-432E-9834-48B139D4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2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814-F039-4B41-87A8-31B7A8A1B4A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6F-1E09-432E-9834-48B139D4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4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814-F039-4B41-87A8-31B7A8A1B4A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6F-1E09-432E-9834-48B139D4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6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814-F039-4B41-87A8-31B7A8A1B4A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6F-1E09-432E-9834-48B139D4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3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814-F039-4B41-87A8-31B7A8A1B4A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6F-1E09-432E-9834-48B139D4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1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814-F039-4B41-87A8-31B7A8A1B4A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6F-1E09-432E-9834-48B139D4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2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814-F039-4B41-87A8-31B7A8A1B4A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6F-1E09-432E-9834-48B139D4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9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814-F039-4B41-87A8-31B7A8A1B4A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6F-1E09-432E-9834-48B139D4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814-F039-4B41-87A8-31B7A8A1B4A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966F-1E09-432E-9834-48B139D4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6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33814-F039-4B41-87A8-31B7A8A1B4A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3966F-1E09-432E-9834-48B139D4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3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odr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73" y="5105400"/>
            <a:ext cx="9132627" cy="1752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Sylfaen" panose="010A0502050306030303" pitchFamily="18" charset="0"/>
              </a:rPr>
              <a:t>Come on an adventure with me!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454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398358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ylfaen" panose="010A0502050306030303" pitchFamily="18" charset="0"/>
              </a:rPr>
              <a:t>Health, Hope and Healing</a:t>
            </a:r>
          </a:p>
        </p:txBody>
      </p:sp>
    </p:spTree>
    <p:extLst>
      <p:ext uri="{BB962C8B-B14F-4D97-AF65-F5344CB8AC3E}">
        <p14:creationId xmlns:p14="http://schemas.microsoft.com/office/powerpoint/2010/main" val="325404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Hope &amp; Comfort in Hawaii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79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Typhoon Help in Guam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15356"/>
            <a:ext cx="73152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878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Wildfires in Hawaii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096294"/>
            <a:ext cx="62865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6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Turkey Earthquake Relief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336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Recovery in St. Louis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329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62785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ylfaen" panose="010A0502050306030303" pitchFamily="18" charset="0"/>
              </a:rPr>
              <a:t>Our main purpose is to bring the love of God to people in the midst of chaos</a:t>
            </a:r>
            <a:br>
              <a:rPr lang="en-US" sz="3600" dirty="0">
                <a:latin typeface="Sylfaen" panose="010A0502050306030303" pitchFamily="18" charset="0"/>
              </a:rPr>
            </a:br>
            <a:br>
              <a:rPr lang="en-US" sz="3600" dirty="0">
                <a:latin typeface="Sylfaen" panose="010A0502050306030303" pitchFamily="18" charset="0"/>
              </a:rPr>
            </a:br>
            <a:r>
              <a:rPr lang="en-US" sz="3600" i="1" dirty="0">
                <a:latin typeface="Sylfaen" panose="010A0502050306030303" pitchFamily="18" charset="0"/>
              </a:rPr>
              <a:t>I’d love to come and visit with you!</a:t>
            </a:r>
            <a:br>
              <a:rPr lang="en-US" sz="3600" i="1" dirty="0">
                <a:latin typeface="Sylfaen" panose="010A0502050306030303" pitchFamily="18" charset="0"/>
              </a:rPr>
            </a:br>
            <a:br>
              <a:rPr lang="en-US" sz="3600" dirty="0">
                <a:latin typeface="Sylfaen" panose="010A0502050306030303" pitchFamily="18" charset="0"/>
              </a:rPr>
            </a:br>
            <a:r>
              <a:rPr lang="en-US" sz="3600" dirty="0">
                <a:latin typeface="Sylfaen" panose="010A0502050306030303" pitchFamily="18" charset="0"/>
              </a:rPr>
              <a:t>Please contact me by phone:</a:t>
            </a:r>
            <a:br>
              <a:rPr lang="en-US" sz="3600" dirty="0">
                <a:latin typeface="Sylfaen" panose="010A0502050306030303" pitchFamily="18" charset="0"/>
              </a:rPr>
            </a:br>
            <a:r>
              <a:rPr lang="en-US" sz="3600" dirty="0">
                <a:latin typeface="Sylfaen" panose="010A0502050306030303" pitchFamily="18" charset="0"/>
              </a:rPr>
              <a:t>816-654-3660</a:t>
            </a:r>
            <a:br>
              <a:rPr lang="en-US" sz="3600" dirty="0">
                <a:latin typeface="Sylfaen" panose="010A0502050306030303" pitchFamily="18" charset="0"/>
              </a:rPr>
            </a:br>
            <a:r>
              <a:rPr lang="en-US" sz="3600" dirty="0">
                <a:latin typeface="Sylfaen" panose="010A0502050306030303" pitchFamily="18" charset="0"/>
              </a:rPr>
              <a:t>or email:</a:t>
            </a:r>
            <a:br>
              <a:rPr lang="en-US" sz="3600" dirty="0">
                <a:latin typeface="Sylfaen" panose="010A0502050306030303" pitchFamily="18" charset="0"/>
              </a:rPr>
            </a:br>
            <a:r>
              <a:rPr lang="en-US" sz="3600" dirty="0">
                <a:latin typeface="Sylfaen" panose="010A0502050306030303" pitchFamily="18" charset="0"/>
              </a:rPr>
              <a:t>tlmitch59@gmail.com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2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70025"/>
          </a:xfrm>
        </p:spPr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I’m Terry Mitchell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9144000" cy="44958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Sylfaen" panose="010A0502050306030303" pitchFamily="18" charset="0"/>
              </a:rPr>
              <a:t>Let me introduce myself.  I’m the Action Group Leader for West Central Association Disaster Relief</a:t>
            </a:r>
          </a:p>
          <a:p>
            <a:endParaRPr lang="en-US" sz="40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Sylfaen" panose="010A0502050306030303" pitchFamily="18" charset="0"/>
              </a:rPr>
              <a:t>I want to introduce you to Disaster Relief</a:t>
            </a:r>
          </a:p>
        </p:txBody>
      </p:sp>
    </p:spTree>
    <p:extLst>
      <p:ext uri="{BB962C8B-B14F-4D97-AF65-F5344CB8AC3E}">
        <p14:creationId xmlns:p14="http://schemas.microsoft.com/office/powerpoint/2010/main" val="39446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113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ylfaen" panose="010A0502050306030303" pitchFamily="18" charset="0"/>
              </a:rPr>
              <a:t>There are several different avenues to Disaster Relief…</a:t>
            </a:r>
            <a:br>
              <a:rPr lang="en-US" dirty="0">
                <a:latin typeface="Sylfaen" panose="010A0502050306030303" pitchFamily="18" charset="0"/>
              </a:rPr>
            </a:br>
            <a:r>
              <a:rPr lang="en-US" dirty="0">
                <a:latin typeface="Sylfaen" panose="010A0502050306030303" pitchFamily="18" charset="0"/>
              </a:rPr>
              <a:t>and we go many different places!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00"/>
            <a:ext cx="91440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Check us out at https://modr.org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716459">
            <a:off x="1088157" y="2396151"/>
            <a:ext cx="9144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lfaen" panose="010A0502050306030303" pitchFamily="18" charset="0"/>
              </a:rPr>
              <a:t>Hawaii</a:t>
            </a:r>
          </a:p>
        </p:txBody>
      </p:sp>
      <p:sp>
        <p:nvSpPr>
          <p:cNvPr id="6" name="TextBox 5"/>
          <p:cNvSpPr txBox="1"/>
          <p:nvPr/>
        </p:nvSpPr>
        <p:spPr>
          <a:xfrm rot="298760">
            <a:off x="2763814" y="2474264"/>
            <a:ext cx="1184813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lfaen" panose="010A0502050306030303" pitchFamily="18" charset="0"/>
              </a:rPr>
              <a:t>Ukraine</a:t>
            </a:r>
          </a:p>
        </p:txBody>
      </p:sp>
      <p:sp>
        <p:nvSpPr>
          <p:cNvPr id="7" name="TextBox 6"/>
          <p:cNvSpPr txBox="1"/>
          <p:nvPr/>
        </p:nvSpPr>
        <p:spPr>
          <a:xfrm rot="20716459">
            <a:off x="1820415" y="3254382"/>
            <a:ext cx="1242327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lfaen" panose="010A0502050306030303" pitchFamily="18" charset="0"/>
              </a:rPr>
              <a:t>Missouri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0043" y="2355823"/>
            <a:ext cx="1204869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lfaen" panose="010A0502050306030303" pitchFamily="18" charset="0"/>
              </a:rPr>
              <a:t>Louisiana</a:t>
            </a:r>
          </a:p>
        </p:txBody>
      </p:sp>
      <p:sp>
        <p:nvSpPr>
          <p:cNvPr id="9" name="TextBox 8"/>
          <p:cNvSpPr txBox="1"/>
          <p:nvPr/>
        </p:nvSpPr>
        <p:spPr>
          <a:xfrm rot="1190036">
            <a:off x="5756767" y="3975660"/>
            <a:ext cx="1486417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lfaen" panose="010A0502050306030303" pitchFamily="18" charset="0"/>
              </a:rPr>
              <a:t>New Mexico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3982979"/>
            <a:ext cx="1062478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lfaen" panose="010A0502050306030303" pitchFamily="18" charset="0"/>
              </a:rPr>
              <a:t>Texas</a:t>
            </a:r>
          </a:p>
        </p:txBody>
      </p:sp>
      <p:sp>
        <p:nvSpPr>
          <p:cNvPr id="11" name="TextBox 10"/>
          <p:cNvSpPr txBox="1"/>
          <p:nvPr/>
        </p:nvSpPr>
        <p:spPr>
          <a:xfrm rot="20980373">
            <a:off x="7285600" y="4585814"/>
            <a:ext cx="1142998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lfaen" panose="010A0502050306030303" pitchFamily="18" charset="0"/>
              </a:rPr>
              <a:t>Florida</a:t>
            </a:r>
          </a:p>
        </p:txBody>
      </p:sp>
      <p:sp>
        <p:nvSpPr>
          <p:cNvPr id="12" name="TextBox 11"/>
          <p:cNvSpPr txBox="1"/>
          <p:nvPr/>
        </p:nvSpPr>
        <p:spPr>
          <a:xfrm rot="20716459">
            <a:off x="6398892" y="2751015"/>
            <a:ext cx="126218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lfaen" panose="010A0502050306030303" pitchFamily="18" charset="0"/>
              </a:rPr>
              <a:t>Georgia</a:t>
            </a:r>
          </a:p>
        </p:txBody>
      </p:sp>
      <p:sp>
        <p:nvSpPr>
          <p:cNvPr id="13" name="TextBox 12"/>
          <p:cNvSpPr txBox="1"/>
          <p:nvPr/>
        </p:nvSpPr>
        <p:spPr>
          <a:xfrm rot="21415554">
            <a:off x="3911152" y="3119444"/>
            <a:ext cx="1242327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lfaen" panose="010A0502050306030303" pitchFamily="18" charset="0"/>
              </a:rPr>
              <a:t>Guam</a:t>
            </a:r>
          </a:p>
        </p:txBody>
      </p:sp>
      <p:sp>
        <p:nvSpPr>
          <p:cNvPr id="14" name="TextBox 13"/>
          <p:cNvSpPr txBox="1"/>
          <p:nvPr/>
        </p:nvSpPr>
        <p:spPr>
          <a:xfrm rot="1156988">
            <a:off x="2063223" y="4547081"/>
            <a:ext cx="1242327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lfaen" panose="010A0502050306030303" pitchFamily="18" charset="0"/>
              </a:rPr>
              <a:t>Turkey</a:t>
            </a:r>
          </a:p>
        </p:txBody>
      </p:sp>
      <p:sp>
        <p:nvSpPr>
          <p:cNvPr id="15" name="TextBox 14"/>
          <p:cNvSpPr txBox="1"/>
          <p:nvPr/>
        </p:nvSpPr>
        <p:spPr>
          <a:xfrm rot="732132">
            <a:off x="630337" y="3917701"/>
            <a:ext cx="1070971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lfaen" panose="010A0502050306030303" pitchFamily="18" charset="0"/>
              </a:rPr>
              <a:t>Syria</a:t>
            </a:r>
          </a:p>
        </p:txBody>
      </p:sp>
      <p:sp>
        <p:nvSpPr>
          <p:cNvPr id="16" name="TextBox 15"/>
          <p:cNvSpPr txBox="1"/>
          <p:nvPr/>
        </p:nvSpPr>
        <p:spPr>
          <a:xfrm rot="20716459">
            <a:off x="4503283" y="4627884"/>
            <a:ext cx="1242327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lfaen" panose="010A0502050306030303" pitchFamily="18" charset="0"/>
              </a:rPr>
              <a:t>Romania</a:t>
            </a:r>
          </a:p>
        </p:txBody>
      </p:sp>
      <p:sp>
        <p:nvSpPr>
          <p:cNvPr id="17" name="TextBox 16"/>
          <p:cNvSpPr txBox="1"/>
          <p:nvPr/>
        </p:nvSpPr>
        <p:spPr>
          <a:xfrm rot="21293769">
            <a:off x="7158665" y="3379055"/>
            <a:ext cx="1372212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lfaen" panose="010A0502050306030303" pitchFamily="18" charset="0"/>
              </a:rPr>
              <a:t>Kentucky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5279236"/>
            <a:ext cx="7086598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lfaen" panose="010A0502050306030303" pitchFamily="18" charset="0"/>
              </a:rPr>
              <a:t>All over the world!!</a:t>
            </a:r>
          </a:p>
        </p:txBody>
      </p:sp>
    </p:spTree>
    <p:extLst>
      <p:ext uri="{BB962C8B-B14F-4D97-AF65-F5344CB8AC3E}">
        <p14:creationId xmlns:p14="http://schemas.microsoft.com/office/powerpoint/2010/main" val="345390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6202362"/>
          </a:xfrm>
        </p:spPr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Quarterly Training Dates Yearly</a:t>
            </a:r>
            <a:br>
              <a:rPr lang="en-US" dirty="0">
                <a:latin typeface="Sylfaen" panose="010A0502050306030303" pitchFamily="18" charset="0"/>
              </a:rPr>
            </a:br>
            <a:br>
              <a:rPr lang="en-US" dirty="0">
                <a:latin typeface="Sylfaen" panose="010A0502050306030303" pitchFamily="18" charset="0"/>
              </a:rPr>
            </a:br>
            <a:r>
              <a:rPr lang="en-US" sz="4000" dirty="0">
                <a:latin typeface="Sylfaen" panose="010A0502050306030303" pitchFamily="18" charset="0"/>
              </a:rPr>
              <a:t>The more cross- training you have more valuable you are!</a:t>
            </a:r>
          </a:p>
        </p:txBody>
      </p:sp>
      <p:pic>
        <p:nvPicPr>
          <p:cNvPr id="11266" name="Picture 2" descr="2024 fl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53" y="457200"/>
            <a:ext cx="4419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2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ylfaen" panose="010A0502050306030303" pitchFamily="18" charset="0"/>
              </a:rPr>
              <a:t>All sorts of things to be trained 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Sylfaen" panose="010A0502050306030303" pitchFamily="18" charset="0"/>
              </a:rPr>
              <a:t>Chaplaincy</a:t>
            </a:r>
          </a:p>
          <a:p>
            <a:r>
              <a:rPr lang="en-US" sz="3600" dirty="0">
                <a:latin typeface="Sylfaen" panose="010A0502050306030303" pitchFamily="18" charset="0"/>
              </a:rPr>
              <a:t>Mass Care/Feeding</a:t>
            </a:r>
          </a:p>
          <a:p>
            <a:r>
              <a:rPr lang="en-US" sz="3600" dirty="0">
                <a:latin typeface="Sylfaen" panose="010A0502050306030303" pitchFamily="18" charset="0"/>
              </a:rPr>
              <a:t>Assessment</a:t>
            </a:r>
          </a:p>
          <a:p>
            <a:r>
              <a:rPr lang="en-US" sz="3600" dirty="0">
                <a:latin typeface="Sylfaen" panose="010A0502050306030303" pitchFamily="18" charset="0"/>
              </a:rPr>
              <a:t>Flood Recovery</a:t>
            </a:r>
          </a:p>
          <a:p>
            <a:r>
              <a:rPr lang="en-US" sz="3600" dirty="0">
                <a:latin typeface="Sylfaen" panose="010A0502050306030303" pitchFamily="18" charset="0"/>
              </a:rPr>
              <a:t>Childcare</a:t>
            </a:r>
          </a:p>
          <a:p>
            <a:r>
              <a:rPr lang="en-US" sz="3600" dirty="0">
                <a:latin typeface="Sylfaen" panose="010A0502050306030303" pitchFamily="18" charset="0"/>
              </a:rPr>
              <a:t>Communications</a:t>
            </a:r>
          </a:p>
          <a:p>
            <a:r>
              <a:rPr lang="en-US" sz="3600" dirty="0">
                <a:latin typeface="Sylfaen" panose="010A0502050306030303" pitchFamily="18" charset="0"/>
              </a:rPr>
              <a:t>Shower/Laundry</a:t>
            </a:r>
          </a:p>
          <a:p>
            <a:r>
              <a:rPr lang="en-US" sz="3600" dirty="0">
                <a:latin typeface="Sylfaen" panose="010A0502050306030303" pitchFamily="18" charset="0"/>
              </a:rPr>
              <a:t>Heavy Equipment Safety</a:t>
            </a:r>
          </a:p>
          <a:p>
            <a:r>
              <a:rPr lang="en-US" sz="3600" dirty="0">
                <a:latin typeface="Sylfaen" panose="010A0502050306030303" pitchFamily="18" charset="0"/>
              </a:rPr>
              <a:t>Incident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9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ylfaen" panose="010A0502050306030303" pitchFamily="18" charset="0"/>
              </a:rPr>
              <a:t>The next slides show some of the work that’s been done….</a:t>
            </a:r>
          </a:p>
        </p:txBody>
      </p:sp>
    </p:spTree>
    <p:extLst>
      <p:ext uri="{BB962C8B-B14F-4D97-AF65-F5344CB8AC3E}">
        <p14:creationId xmlns:p14="http://schemas.microsoft.com/office/powerpoint/2010/main" val="275629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ylfaen" panose="010A0502050306030303" pitchFamily="18" charset="0"/>
              </a:rPr>
              <a:t>Windstorm recovery in Waynesville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23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Delivering Hay in Texas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8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Delivering Aid in the Ukraine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643856"/>
            <a:ext cx="63436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489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223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Sylfaen</vt:lpstr>
      <vt:lpstr>Office Theme</vt:lpstr>
      <vt:lpstr>PowerPoint Presentation</vt:lpstr>
      <vt:lpstr>I’m Terry Mitchell</vt:lpstr>
      <vt:lpstr>There are several different avenues to Disaster Relief… and we go many different places!</vt:lpstr>
      <vt:lpstr>Quarterly Training Dates Yearly  The more cross- training you have more valuable you are!</vt:lpstr>
      <vt:lpstr>All sorts of things to be trained in…</vt:lpstr>
      <vt:lpstr>The next slides show some of the work that’s been done….</vt:lpstr>
      <vt:lpstr>Windstorm recovery in Waynesville</vt:lpstr>
      <vt:lpstr>Delivering Hay in Texas</vt:lpstr>
      <vt:lpstr>Delivering Aid in the Ukraine</vt:lpstr>
      <vt:lpstr>Hope &amp; Comfort in Hawaii</vt:lpstr>
      <vt:lpstr>Typhoon Help in Guam</vt:lpstr>
      <vt:lpstr>Wildfires in Hawaii</vt:lpstr>
      <vt:lpstr>Turkey Earthquake Relief</vt:lpstr>
      <vt:lpstr>Flood Recovery in St. Louis</vt:lpstr>
      <vt:lpstr>Our main purpose is to bring the love of God to people in the midst of chaos  I’d love to come and visit with you!  Please contact me by phone: 816-654-3660 or email: tlmitch59@gmail.com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Mitchell</dc:creator>
  <cp:lastModifiedBy>WCBA - John Brittain</cp:lastModifiedBy>
  <cp:revision>12</cp:revision>
  <cp:lastPrinted>2024-04-30T20:47:32Z</cp:lastPrinted>
  <dcterms:created xsi:type="dcterms:W3CDTF">2024-04-24T18:51:10Z</dcterms:created>
  <dcterms:modified xsi:type="dcterms:W3CDTF">2024-05-02T17:03:19Z</dcterms:modified>
</cp:coreProperties>
</file>